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87" r:id="rId5"/>
    <p:sldId id="286" r:id="rId6"/>
    <p:sldId id="280" r:id="rId7"/>
    <p:sldId id="285" r:id="rId8"/>
    <p:sldId id="284" r:id="rId9"/>
    <p:sldId id="281" r:id="rId10"/>
    <p:sldId id="282" r:id="rId11"/>
    <p:sldId id="283" r:id="rId12"/>
    <p:sldId id="279" r:id="rId13"/>
    <p:sldId id="277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A55F50-2E1F-439A-A1A5-706EFB17E9E8}" type="datetimeFigureOut">
              <a:rPr lang="lt-LT" smtClean="0"/>
              <a:t>2021.02.18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59E2D2-5C45-4A9A-B8EA-F1C3832EABB1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ukis.lt/lt/pradzi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inis.lamabpo.lt/profesinis-mokymas/pasirinkimo-galimybes_vaizdo-klipa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esinis.lamabpo.lt/profesines-mokyklos/valstybin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esinis.lamabpo.lt/reikalavimai-stojantiesiem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Mokysiuosi profesijos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16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Bendrabutis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Daugelis profesinio mokymo įstaigų suteikia mokiniams galimybę gyventi bendrabutyje. Išsamesnės informacijos teirautis profesinio mokymo </a:t>
            </a:r>
            <a:r>
              <a:rPr lang="lt-LT" dirty="0" smtClean="0"/>
              <a:t>įstaigoje.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043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Lengvatos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Mokiniams, kurie mokosi pagal pirminio profesinio mokymo programas, išduodamas moksleivio pažymėjimas. Išsamią informacija apie visas teikiamas lengvatas suteiks profesinio mokymo </a:t>
            </a:r>
            <a:r>
              <a:rPr lang="lt-LT" dirty="0" smtClean="0"/>
              <a:t>įstaiga.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320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Tolimesnis mokymasis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Mokiniai, įgiję vidurinį išsilavinimą, gali toliau mokytis Lietuvos aukštosiose mokyklose pagal universitetinių ir koleginių studijų programas. </a:t>
            </a:r>
            <a:endParaRPr lang="lt-LT" dirty="0" smtClean="0"/>
          </a:p>
          <a:p>
            <a:pPr algn="just"/>
            <a:r>
              <a:rPr lang="lt-LT" dirty="0" smtClean="0"/>
              <a:t>Pažangiausiems </a:t>
            </a:r>
            <a:r>
              <a:rPr lang="lt-LT" dirty="0"/>
              <a:t>profesinio mokymo absolventams arba absolventams, turintiems darbo patirties pagal įgytą kvalifikaciją, stojant į aukštąsias mokyklas suteikiama papildomų balų.</a:t>
            </a:r>
          </a:p>
        </p:txBody>
      </p:sp>
    </p:spTree>
    <p:extLst>
      <p:ext uri="{BB962C8B-B14F-4D97-AF65-F5344CB8AC3E}">
        <p14:creationId xmlns:p14="http://schemas.microsoft.com/office/powerpoint/2010/main" val="36053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Daugiau informacijos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www.mukis.lt/lt/pradzia.html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04" y="2708920"/>
            <a:ext cx="5114992" cy="285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Pasirinkimo galimybės</a:t>
            </a:r>
            <a:endParaRPr lang="lt-L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73" y="2204864"/>
            <a:ext cx="642905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  <a:hlinkClick r:id="rId3"/>
              </a:rPr>
              <a:t>https://profesinis.lamabpo.lt/profesinis-mokymas/pasirinkimo-galimybes_vaizdo-klipas</a:t>
            </a:r>
            <a:r>
              <a:rPr lang="lt-LT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Mokymo įstaigos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dirty="0" smtClean="0"/>
              <a:t>Valstybinės</a:t>
            </a:r>
          </a:p>
          <a:p>
            <a:pPr algn="just"/>
            <a:r>
              <a:rPr lang="lt-LT" dirty="0" smtClean="0"/>
              <a:t>Statutinės</a:t>
            </a:r>
          </a:p>
          <a:p>
            <a:pPr algn="just"/>
            <a:r>
              <a:rPr lang="lt-LT" dirty="0" smtClean="0"/>
              <a:t>Nevalstybinės</a:t>
            </a:r>
          </a:p>
          <a:p>
            <a:pPr marL="0" indent="0" algn="just">
              <a:buNone/>
            </a:pPr>
            <a:r>
              <a:rPr lang="lt-LT" dirty="0">
                <a:hlinkClick r:id="rId2"/>
              </a:rPr>
              <a:t>https://profesinis.lamabpo.lt/profesines-mokyklos/valstybines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7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Specialybės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 smtClean="0"/>
              <a:t>Informacijos ieškokite konkrečios mokyklos svetainėje skiltyse „Stojantiesiems“, „Specialybės/mokymo programos“ ir pan.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57" y="3466193"/>
            <a:ext cx="3790486" cy="25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Priėmimo žingsniai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Bendra priėmimo </a:t>
            </a:r>
            <a:r>
              <a:rPr lang="lt-LT"/>
              <a:t>tvarka </a:t>
            </a:r>
            <a:r>
              <a:rPr lang="lt-LT">
                <a:hlinkClick r:id="rId2"/>
              </a:rPr>
              <a:t>https://profesinis.lamabpo.lt/reikalavimai-stojantiesiems/</a:t>
            </a:r>
            <a:r>
              <a:rPr lang="lt-LT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550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Prašymų pildymas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 smtClean="0"/>
              <a:t>Stojantieji, prisijungę prie bendrojo priėmimo informacinės sistemos (BPIS), užpildo sistemoje pateiktą prašymo formą.</a:t>
            </a:r>
          </a:p>
          <a:p>
            <a:pPr algn="just"/>
            <a:r>
              <a:rPr lang="lt-LT" dirty="0" smtClean="0"/>
              <a:t>Prašyme Stojantysis įrašo iki 3 Pageidavimų į valstybės finansuojamą ar nefinansuojamą vietas, vykstant papildomam priėmimui – iki 2.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71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Kvietimas studijuoti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Informacija apie kvietimą mokytis išsiunčiama elektroniniu paštu, kurio adresą pateikė stojantysis bendrojo priėmimo informacinėje sistemoje (BPIS</a:t>
            </a:r>
            <a:r>
              <a:rPr lang="lt-LT" dirty="0" smtClean="0"/>
              <a:t>).</a:t>
            </a:r>
          </a:p>
          <a:p>
            <a:pPr algn="just"/>
            <a:r>
              <a:rPr lang="lt-LT" dirty="0"/>
              <a:t>Asmuo </a:t>
            </a:r>
            <a:r>
              <a:rPr lang="lt-LT" dirty="0" smtClean="0"/>
              <a:t>gali </a:t>
            </a:r>
            <a:r>
              <a:rPr lang="lt-LT" dirty="0"/>
              <a:t>gauti tik vieną kvietimą mokytis.</a:t>
            </a:r>
          </a:p>
        </p:txBody>
      </p:sp>
    </p:spTree>
    <p:extLst>
      <p:ext uri="{BB962C8B-B14F-4D97-AF65-F5344CB8AC3E}">
        <p14:creationId xmlns:p14="http://schemas.microsoft.com/office/powerpoint/2010/main" val="17774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Dokumentai </a:t>
            </a:r>
            <a:br>
              <a:rPr lang="lt-LT" dirty="0" smtClean="0"/>
            </a:br>
            <a:r>
              <a:rPr lang="lt-LT" dirty="0" smtClean="0"/>
              <a:t>(pasirašant sutartį)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dirty="0"/>
              <a:t>Sutarties pasirašymo metu stojantysis turi pateikti šiuos dokumentus:</a:t>
            </a:r>
          </a:p>
          <a:p>
            <a:pPr algn="just"/>
            <a:r>
              <a:rPr lang="lt-LT" dirty="0"/>
              <a:t>asmens dokumentą (pasas arba asmens tapatybės kortelė);</a:t>
            </a:r>
          </a:p>
          <a:p>
            <a:pPr algn="just"/>
            <a:r>
              <a:rPr lang="lt-LT" dirty="0"/>
              <a:t>medicininę (-es) pažymą (-as);</a:t>
            </a:r>
          </a:p>
          <a:p>
            <a:pPr algn="just"/>
            <a:r>
              <a:rPr lang="lt-LT" dirty="0"/>
              <a:t>įgytą išsilavinimą liudijančius dokumentus;</a:t>
            </a:r>
          </a:p>
          <a:p>
            <a:pPr algn="just"/>
            <a:r>
              <a:rPr lang="lt-LT" dirty="0"/>
              <a:t>pasikeitus vardui / pavardei pateikti vardo / pavardės keitimą įrodantį dokumentą.</a:t>
            </a:r>
          </a:p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3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Stipendijos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Profesinio mokymo įstaigų mokiniai gali pretenduoti į valstybės skiriamas stipendijas ir paramą. Stipendijų ir paramos dydį nustato profesinės mokymo įstaigos pagal galiojančius teisės aktus.</a:t>
            </a:r>
          </a:p>
        </p:txBody>
      </p:sp>
    </p:spTree>
    <p:extLst>
      <p:ext uri="{BB962C8B-B14F-4D97-AF65-F5344CB8AC3E}">
        <p14:creationId xmlns:p14="http://schemas.microsoft.com/office/powerpoint/2010/main" val="32520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267</TotalTime>
  <Words>274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Mokysiuosi profesijos</vt:lpstr>
      <vt:lpstr>Pasirinkimo galimybės</vt:lpstr>
      <vt:lpstr>Mokymo įstaigos</vt:lpstr>
      <vt:lpstr>Specialybės</vt:lpstr>
      <vt:lpstr>Priėmimo žingsniai</vt:lpstr>
      <vt:lpstr>Prašymų pildymas</vt:lpstr>
      <vt:lpstr>Kvietimas studijuoti</vt:lpstr>
      <vt:lpstr>Dokumentai  (pasirašant sutartį)</vt:lpstr>
      <vt:lpstr>Stipendijos </vt:lpstr>
      <vt:lpstr>Bendrabutis </vt:lpstr>
      <vt:lpstr>Lengvatos</vt:lpstr>
      <vt:lpstr>Tolimesnis mokymasis</vt:lpstr>
      <vt:lpstr>Daugiau informacijos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Žinau, kuo noriu būti!</dc:title>
  <dc:creator>Evelina</dc:creator>
  <cp:lastModifiedBy>Evelina</cp:lastModifiedBy>
  <cp:revision>33</cp:revision>
  <dcterms:created xsi:type="dcterms:W3CDTF">2020-10-14T16:41:22Z</dcterms:created>
  <dcterms:modified xsi:type="dcterms:W3CDTF">2021-02-18T15:07:47Z</dcterms:modified>
</cp:coreProperties>
</file>