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89" r:id="rId4"/>
    <p:sldId id="262" r:id="rId5"/>
    <p:sldId id="288" r:id="rId6"/>
    <p:sldId id="290" r:id="rId7"/>
    <p:sldId id="291" r:id="rId8"/>
    <p:sldId id="300" r:id="rId9"/>
    <p:sldId id="292" r:id="rId10"/>
    <p:sldId id="287" r:id="rId11"/>
    <p:sldId id="286" r:id="rId12"/>
    <p:sldId id="284" r:id="rId13"/>
    <p:sldId id="281" r:id="rId14"/>
    <p:sldId id="279" r:id="rId15"/>
    <p:sldId id="293" r:id="rId16"/>
    <p:sldId id="295" r:id="rId17"/>
    <p:sldId id="294" r:id="rId18"/>
    <p:sldId id="296" r:id="rId19"/>
    <p:sldId id="297" r:id="rId20"/>
    <p:sldId id="299" r:id="rId21"/>
    <p:sldId id="277" r:id="rId22"/>
    <p:sldId id="278" r:id="rId2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rofesinis.lamabpo.lt/reikalavimai-stojantiesiem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akalauras.lamabpo.lt/pagalba-d-u-k/minimalus-reikalavima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kis.lt/lt/profesinio_konsultavimo_paslaugo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zt.lt/wp-content/uploads/2020/01/baro6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ukis.lt/lt/pradzia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uidance.lt/karjeros-planavimas/renkuosi-karjeros-kelia/testa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stoti.lt/rubrika/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kis.lt/lt/testaii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os.smm.lt/mokytis/SitePages/Noriu%20mokytis.aspx?ss=fcd6e916-f510-4443-8515-5f7e985e487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kos.smm.lt/studijuoti/SitePages/Noriu%20studijuoti.aspx?ss=a3e77ce4-a8f2-43bf-986c-f77c97a6ecd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768752" cy="1828090"/>
          </a:xfrm>
        </p:spPr>
        <p:txBody>
          <a:bodyPr>
            <a:noAutofit/>
          </a:bodyPr>
          <a:lstStyle/>
          <a:p>
            <a:r>
              <a:rPr lang="lt-LT" sz="6000" dirty="0" smtClean="0"/>
              <a:t>Ieškau savo kelio...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15316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Specialybės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 smtClean="0"/>
              <a:t>Informacijos ieškokite konkrečios mokyklos svetainėje skiltyse „Stojantiesiems“, „Specialybės/mokymo programos“ ir pan.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57" y="3466193"/>
            <a:ext cx="3790486" cy="25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Priėmimo žingsniai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237735"/>
          </a:xfrm>
        </p:spPr>
        <p:txBody>
          <a:bodyPr/>
          <a:lstStyle/>
          <a:p>
            <a:r>
              <a:rPr lang="lt-LT" dirty="0"/>
              <a:t>Bendra priėmimo tvarka </a:t>
            </a:r>
            <a:r>
              <a:rPr lang="lt-LT" dirty="0">
                <a:hlinkClick r:id="rId2"/>
              </a:rPr>
              <a:t>https://profesinis.lamabpo.lt/reikalavimai-stojantiesiems</a:t>
            </a:r>
            <a:r>
              <a:rPr lang="lt-LT" dirty="0" smtClean="0">
                <a:hlinkClick r:id="rId2"/>
              </a:rPr>
              <a:t>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08" y="3429000"/>
            <a:ext cx="52655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0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Dokumentai </a:t>
            </a:r>
            <a:br>
              <a:rPr lang="lt-LT" dirty="0" smtClean="0"/>
            </a:br>
            <a:r>
              <a:rPr lang="lt-LT" dirty="0" smtClean="0"/>
              <a:t>(pasirašant sutartį)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dirty="0"/>
              <a:t>Sutarties pasirašymo metu stojantysis turi pateikti šiuos dokumentus:</a:t>
            </a:r>
          </a:p>
          <a:p>
            <a:pPr algn="just"/>
            <a:r>
              <a:rPr lang="lt-LT" dirty="0"/>
              <a:t>asmens dokumentą (pasas arba asmens tapatybės kortelė);</a:t>
            </a:r>
          </a:p>
          <a:p>
            <a:pPr algn="just"/>
            <a:r>
              <a:rPr lang="lt-LT" dirty="0"/>
              <a:t>medicininę (-es) pažymą (-as);</a:t>
            </a:r>
          </a:p>
          <a:p>
            <a:pPr algn="just"/>
            <a:r>
              <a:rPr lang="lt-LT" dirty="0"/>
              <a:t>įgytą išsilavinimą liudijančius dokumentus;</a:t>
            </a:r>
          </a:p>
          <a:p>
            <a:pPr algn="just"/>
            <a:r>
              <a:rPr lang="lt-LT" dirty="0"/>
              <a:t>pasikeitus vardui / pavardei pateikti vardo / pavardės keitimą įrodantį dokumentą.</a:t>
            </a:r>
          </a:p>
          <a:p>
            <a:pPr algn="just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3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Stipendijos, bendrabutis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Profesinio mokymo įstaigų mokiniai gali pretenduoti į valstybės skiriamas stipendijas ir paramą. Stipendijų ir paramos dydį nustato profesinės mokymo įstaigos pagal galiojančius teisės aktus</a:t>
            </a:r>
            <a:r>
              <a:rPr lang="lt-LT" dirty="0" smtClean="0"/>
              <a:t>.</a:t>
            </a:r>
          </a:p>
          <a:p>
            <a:pPr algn="just"/>
            <a:r>
              <a:rPr lang="lt-LT" dirty="0"/>
              <a:t>Daugelis profesinio mokymo įstaigų suteikia mokiniams galimybę gyventi bendrabutyje. Išsamesnės informacijos teirautis profesinio mokymo įstaigoje.</a:t>
            </a:r>
          </a:p>
          <a:p>
            <a:pPr algn="just"/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2520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Tolimesnis mokymasis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Mokiniai, įgiję vidurinį išsilavinimą, gali toliau mokytis Lietuvos aukštosiose mokyklose pagal universitetinių ir koleginių studijų programas. </a:t>
            </a:r>
            <a:endParaRPr lang="lt-LT" dirty="0" smtClean="0"/>
          </a:p>
          <a:p>
            <a:pPr algn="just"/>
            <a:r>
              <a:rPr lang="lt-LT" dirty="0" smtClean="0"/>
              <a:t>Pažangiausiems </a:t>
            </a:r>
            <a:r>
              <a:rPr lang="lt-LT" dirty="0"/>
              <a:t>profesinio mokymo absolventams arba absolventams, turintiems darbo patirties pagal įgytą kvalifikaciją, stojant į aukštąsias mokyklas suteikiama papildomų balų.</a:t>
            </a:r>
          </a:p>
        </p:txBody>
      </p:sp>
    </p:spTree>
    <p:extLst>
      <p:ext uri="{BB962C8B-B14F-4D97-AF65-F5344CB8AC3E}">
        <p14:creationId xmlns:p14="http://schemas.microsoft.com/office/powerpoint/2010/main" val="36053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Mokysiesi kolegijoje / universitete?</a:t>
            </a:r>
            <a:endParaRPr lang="lt-LT" dirty="0"/>
          </a:p>
        </p:txBody>
      </p:sp>
      <p:pic>
        <p:nvPicPr>
          <p:cNvPr id="11266" name="Picture 2" descr="Etaplius - Šiaulių valstybinė kolegija kviečia studijuoti saulė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07" y="2276872"/>
            <a:ext cx="4670787" cy="35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Informacija apie studijas </a:t>
            </a: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1043608" y="21955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2"/>
              </a:rPr>
              <a:t>https://bakalauras.lamabpo.lt/pagalba-d-u-k/minimalus-reikalavimai</a:t>
            </a:r>
            <a:r>
              <a:rPr lang="lt-LT" dirty="0" smtClean="0">
                <a:hlinkClick r:id="rId2"/>
              </a:rPr>
              <a:t>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75" y="2708920"/>
            <a:ext cx="6564850" cy="351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2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Egzaminai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Pretenduojant į valstybės finansuojamas vietas reikia išlaikyti šiuos valstybinius egzaminus: lietuvių kalba ir literatūra, matematika (išskyrus menų studijas), bet kuris kitas dalykas.</a:t>
            </a:r>
          </a:p>
          <a:p>
            <a:pPr algn="just"/>
            <a:r>
              <a:rPr lang="lt-LT" dirty="0"/>
              <a:t>Priklausomai nuo specialybės, į konkursinį balą įtraukiami egzaminų įvertinimai arba metiniai pažymiai.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93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rasti informacijos?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0"/>
          <a:stretch/>
        </p:blipFill>
        <p:spPr bwMode="auto">
          <a:xfrm>
            <a:off x="1463675" y="3837709"/>
            <a:ext cx="6196013" cy="21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3488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Mokymo įstaigos svetainė       „Stojantiesiems“ „Studijų programos“ / „Bakalauro studijos“</a:t>
            </a:r>
            <a:endParaRPr lang="lt-LT" sz="2400" dirty="0"/>
          </a:p>
        </p:txBody>
      </p:sp>
      <p:sp>
        <p:nvSpPr>
          <p:cNvPr id="5" name="Right Arrow 4"/>
          <p:cNvSpPr/>
          <p:nvPr/>
        </p:nvSpPr>
        <p:spPr>
          <a:xfrm>
            <a:off x="4716016" y="242088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ight Arrow 6"/>
          <p:cNvSpPr/>
          <p:nvPr/>
        </p:nvSpPr>
        <p:spPr>
          <a:xfrm>
            <a:off x="7327540" y="24504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22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Renkiesi būsimą darbą?</a:t>
            </a:r>
            <a:endParaRPr lang="lt-LT" dirty="0"/>
          </a:p>
        </p:txBody>
      </p:sp>
      <p:pic>
        <p:nvPicPr>
          <p:cNvPr id="12290" name="Picture 2" descr="Gresia darbas iš namų? Išnaudokite savo naudai - DELFI Pli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5" y="2119313"/>
            <a:ext cx="5373532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Pasiruošk studijoms</a:t>
            </a: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9" y="2906713"/>
            <a:ext cx="57626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2251149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www.mukis.lt/lt/profesinio_konsultavimo_paslaugos.html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61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Įsidarbinimo galimybių barometras 2020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b="41230"/>
          <a:stretch/>
        </p:blipFill>
        <p:spPr bwMode="auto">
          <a:xfrm>
            <a:off x="1618348" y="2996952"/>
            <a:ext cx="59073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234888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uzt.lt/wp-content/uploads/2020/01/baro6.pdf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51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Daugiau informacijos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www.mukis.lt/lt/pradzia.html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04" y="2708920"/>
            <a:ext cx="5114992" cy="285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Sėkmės!</a:t>
            </a:r>
            <a:endParaRPr lang="lt-LT" dirty="0"/>
          </a:p>
        </p:txBody>
      </p:sp>
      <p:pic>
        <p:nvPicPr>
          <p:cNvPr id="7170" name="Picture 2" descr="Stiprus noras kažko išmokti - Tai jau 50% sėkmės | Linksmiau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03" y="2119313"/>
            <a:ext cx="379995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Renkiesi profesiją?</a:t>
            </a:r>
            <a:endParaRPr lang="lt-LT" dirty="0"/>
          </a:p>
        </p:txBody>
      </p:sp>
      <p:pic>
        <p:nvPicPr>
          <p:cNvPr id="8194" name="Picture 2" descr="Leidinys &quot;Aš renkuosi profesiją&quot; by Karolis - issu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08" y="2119313"/>
            <a:ext cx="203454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Profesijos pasirinkimo testai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87" y="2923204"/>
            <a:ext cx="5837633" cy="312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19888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www.euroguidance.lt/karjeros-planavimas/renkuosi-karjeros-kelia/testai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206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Profesijos pasirinkimo testai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833325"/>
            <a:ext cx="6196013" cy="28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2276872"/>
            <a:ext cx="345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www.kurstoti.lt/rubrika/8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42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Profesijos pasirinkimo testai</a:t>
            </a:r>
            <a:endParaRPr lang="lt-L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723411"/>
            <a:ext cx="6196013" cy="32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2573" y="2276872"/>
            <a:ext cx="359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www.mukis.lt/lt/testaii.html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88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Renkiesi mokymo įstaigą?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Profesinė mokykla</a:t>
            </a:r>
          </a:p>
          <a:p>
            <a:r>
              <a:rPr lang="lt-LT" dirty="0" smtClean="0"/>
              <a:t>Kolegija </a:t>
            </a:r>
          </a:p>
          <a:p>
            <a:r>
              <a:rPr lang="lt-LT" dirty="0" smtClean="0"/>
              <a:t>Universitetas </a:t>
            </a:r>
            <a:endParaRPr lang="lt-LT" dirty="0"/>
          </a:p>
        </p:txBody>
      </p:sp>
      <p:sp>
        <p:nvSpPr>
          <p:cNvPr id="4" name="AutoShape 2" descr="Vilniaus universitetas. Rekvizitai.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ilniaus universitetas. Rekvizitai.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6" descr="Vilniaus universitetas. Rekvizitai.l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9224" name="Picture 8" descr="Stebėkite tiesiogiai: VU tarptautinis forumas „Pasaulis po universiteto“ -  L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687227" cy="24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Mokymo įstaigų sąrašai ir mokymo programos</a:t>
            </a:r>
            <a:endParaRPr lang="lt-LT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1" y="4877979"/>
            <a:ext cx="6196013" cy="121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7089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Profesinės mokyklos </a:t>
            </a:r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www.aikos.smm.lt/mokytis/SitePages/Noriu%20mokytis.aspx?ss=fcd6e916-f510-4443-8515-5f7e985e487f</a:t>
            </a:r>
            <a:r>
              <a:rPr lang="lt-LT" dirty="0" smtClean="0"/>
              <a:t> </a:t>
            </a:r>
          </a:p>
          <a:p>
            <a:r>
              <a:rPr lang="lt-LT" dirty="0"/>
              <a:t>Aukštosios mokyklos (universitetai, kolegijos) </a:t>
            </a:r>
            <a:r>
              <a:rPr lang="lt-LT" dirty="0">
                <a:hlinkClick r:id="rId4"/>
              </a:rPr>
              <a:t>https://</a:t>
            </a:r>
            <a:r>
              <a:rPr lang="lt-LT" dirty="0" smtClean="0">
                <a:hlinkClick r:id="rId4"/>
              </a:rPr>
              <a:t>www.aikos.smm.lt/studijuoti/SitePages/Noriu%20studijuoti.aspx?ss=a3e77ce4-a8f2-43bf-986c-f77c97a6ecdc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7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Mokysiesi profesinėje mokykloje?</a:t>
            </a:r>
            <a:endParaRPr lang="lt-LT" dirty="0"/>
          </a:p>
        </p:txBody>
      </p:sp>
      <p:pic>
        <p:nvPicPr>
          <p:cNvPr id="10242" name="Picture 2" descr="Vilniaus paslaugų verslo profesinio mokymo centras - Vilniaus paslaugų  verslo profesinio mokymo cent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52936"/>
            <a:ext cx="571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344</TotalTime>
  <Words>313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Ieškau savo kelio...</vt:lpstr>
      <vt:lpstr>Pasiruošk studijoms</vt:lpstr>
      <vt:lpstr>Renkiesi profesiją?</vt:lpstr>
      <vt:lpstr>Profesijos pasirinkimo testai</vt:lpstr>
      <vt:lpstr>Profesijos pasirinkimo testai</vt:lpstr>
      <vt:lpstr>Profesijos pasirinkimo testai</vt:lpstr>
      <vt:lpstr>Renkiesi mokymo įstaigą?</vt:lpstr>
      <vt:lpstr>Mokymo įstaigų sąrašai ir mokymo programos</vt:lpstr>
      <vt:lpstr>Mokysiesi profesinėje mokykloje?</vt:lpstr>
      <vt:lpstr>Specialybės</vt:lpstr>
      <vt:lpstr>Priėmimo žingsniai</vt:lpstr>
      <vt:lpstr>Dokumentai  (pasirašant sutartį)</vt:lpstr>
      <vt:lpstr>Stipendijos, bendrabutis </vt:lpstr>
      <vt:lpstr>Tolimesnis mokymasis</vt:lpstr>
      <vt:lpstr>Mokysiesi kolegijoje / universitete?</vt:lpstr>
      <vt:lpstr>Informacija apie studijas </vt:lpstr>
      <vt:lpstr>Egzaminai </vt:lpstr>
      <vt:lpstr>Kaip rasti informacijos?</vt:lpstr>
      <vt:lpstr>Renkiesi būsimą darbą?</vt:lpstr>
      <vt:lpstr>Įsidarbinimo galimybių barometras 2020</vt:lpstr>
      <vt:lpstr>Daugiau informacijos</vt:lpstr>
      <vt:lpstr>Sėkmės!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Žinau, kuo noriu būti!</dc:title>
  <dc:creator>Evelina</dc:creator>
  <cp:lastModifiedBy>Evelina</cp:lastModifiedBy>
  <cp:revision>41</cp:revision>
  <dcterms:created xsi:type="dcterms:W3CDTF">2020-10-14T16:41:22Z</dcterms:created>
  <dcterms:modified xsi:type="dcterms:W3CDTF">2021-02-18T15:18:53Z</dcterms:modified>
</cp:coreProperties>
</file>